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E7C"/>
    <a:srgbClr val="990000"/>
    <a:srgbClr val="006600"/>
    <a:srgbClr val="660033"/>
    <a:srgbClr val="F4ED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2" autoAdjust="0"/>
    <p:restoredTop sz="94585" autoAdjust="0"/>
  </p:normalViewPr>
  <p:slideViewPr>
    <p:cSldViewPr>
      <p:cViewPr varScale="1">
        <p:scale>
          <a:sx n="84" d="100"/>
          <a:sy n="84" d="100"/>
        </p:scale>
        <p:origin x="91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21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249452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2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762000"/>
          </a:xfrm>
          <a:prstGeom prst="rect">
            <a:avLst/>
          </a:prstGeom>
          <a:gradFill rotWithShape="0">
            <a:gsLst>
              <a:gs pos="0">
                <a:srgbClr val="FCFEB9">
                  <a:gamma/>
                  <a:tint val="0"/>
                  <a:invGamma/>
                </a:srgbClr>
              </a:gs>
              <a:gs pos="50000">
                <a:srgbClr val="FCFEB9"/>
              </a:gs>
              <a:gs pos="100000">
                <a:srgbClr val="FCFEB9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7827963" y="6137275"/>
            <a:ext cx="4857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 dirty="0"/>
              <a:t>1-</a:t>
            </a:r>
            <a:fld id="{2F4A31E9-AD71-4F98-9BBD-7ECD77B1B280}" type="slidenum">
              <a:rPr lang="en-US" sz="1200"/>
              <a:pPr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rgbClr val="6E0043"/>
          </a:solidFill>
          <a:latin typeface="+mn-lt"/>
          <a:ea typeface="+mn-ea"/>
          <a:cs typeface="+mn-cs"/>
        </a:defRPr>
      </a:lvl1pPr>
      <a:lvl2pPr marL="965200" indent="-5080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§"/>
        <a:defRPr sz="2800" b="1">
          <a:solidFill>
            <a:srgbClr val="BE001E"/>
          </a:solidFill>
          <a:latin typeface="+mn-lt"/>
        </a:defRPr>
      </a:lvl2pPr>
      <a:lvl3pPr marL="14224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à"/>
        <a:defRPr sz="2800" b="1">
          <a:solidFill>
            <a:srgbClr val="4C2E00"/>
          </a:solidFill>
          <a:latin typeface="+mn-lt"/>
        </a:defRPr>
      </a:lvl3pPr>
      <a:lvl4pPr marL="17653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" charset="0"/>
        <a:buChar char="*"/>
        <a:defRPr sz="2800" b="1">
          <a:solidFill>
            <a:srgbClr val="006600"/>
          </a:solidFill>
          <a:latin typeface="+mn-lt"/>
        </a:defRPr>
      </a:lvl4pPr>
      <a:lvl5pPr marL="24130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Ø"/>
        <a:defRPr sz="2800" b="1">
          <a:solidFill>
            <a:schemeClr val="tx1"/>
          </a:solidFill>
          <a:latin typeface="+mn-lt"/>
        </a:defRPr>
      </a:lvl5pPr>
      <a:lvl6pPr marL="28702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Ø"/>
        <a:defRPr sz="2800" b="1">
          <a:solidFill>
            <a:schemeClr val="tx1"/>
          </a:solidFill>
          <a:latin typeface="+mn-lt"/>
        </a:defRPr>
      </a:lvl6pPr>
      <a:lvl7pPr marL="33274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Ø"/>
        <a:defRPr sz="2800" b="1">
          <a:solidFill>
            <a:schemeClr val="tx1"/>
          </a:solidFill>
          <a:latin typeface="+mn-lt"/>
        </a:defRPr>
      </a:lvl7pPr>
      <a:lvl8pPr marL="37846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Ø"/>
        <a:defRPr sz="2800" b="1">
          <a:solidFill>
            <a:schemeClr val="tx1"/>
          </a:solidFill>
          <a:latin typeface="+mn-lt"/>
        </a:defRPr>
      </a:lvl8pPr>
      <a:lvl9pPr marL="42418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Ø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RDCH 702:  Online lecture</a:t>
            </a:r>
            <a:endParaRPr lang="en-US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RDCH 702 will have online lectures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Recorded with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as slide show with audio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Can control with power point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 lvl="3">
              <a:lnSpc>
                <a:spcPct val="90000"/>
              </a:lnSpc>
            </a:pPr>
            <a:r>
              <a:rPr lang="en-US" sz="2000" dirty="0" smtClean="0"/>
              <a:t>Lecture from beginning</a:t>
            </a:r>
          </a:p>
          <a:p>
            <a:pPr lvl="4">
              <a:lnSpc>
                <a:spcPct val="90000"/>
              </a:lnSpc>
            </a:pPr>
            <a:r>
              <a:rPr lang="en-US" sz="2000" dirty="0" smtClean="0"/>
              <a:t>Use current slide to review specific subject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http</a:t>
            </a:r>
            <a:r>
              <a:rPr lang="en-US" sz="2000" dirty="0"/>
              <a:t>://www.gcflearnfree.org/powerpoint2013/13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Lectures also on video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MPEG4 on </a:t>
            </a:r>
            <a:r>
              <a:rPr lang="en-US" sz="2000" dirty="0" err="1" smtClean="0"/>
              <a:t>Youtube</a:t>
            </a:r>
            <a:r>
              <a:rPr lang="en-US" sz="2000" dirty="0" smtClean="0"/>
              <a:t> channel</a:t>
            </a:r>
          </a:p>
          <a:p>
            <a:pPr lvl="4">
              <a:lnSpc>
                <a:spcPct val="90000"/>
              </a:lnSpc>
            </a:pPr>
            <a:r>
              <a:rPr lang="en-US" sz="2000" dirty="0"/>
              <a:t>https://www.youtube.com/channel/UCRTISvv0n4kX-CeeYFcp8ZQ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Comment on blog when done with lecture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http</a:t>
            </a:r>
            <a:r>
              <a:rPr lang="en-US" sz="2000" dirty="0"/>
              <a:t>://rdch702.blogspot.com/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9" r="18653" b="86795"/>
          <a:stretch/>
        </p:blipFill>
        <p:spPr bwMode="auto">
          <a:xfrm>
            <a:off x="349823" y="2133600"/>
            <a:ext cx="818457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94733" y="2586566"/>
            <a:ext cx="838200" cy="838201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1032933" y="3196167"/>
            <a:ext cx="1481667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838200" y="2607732"/>
            <a:ext cx="838200" cy="838201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1676401" y="3217333"/>
            <a:ext cx="1600199" cy="6646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15"/>
    </mc:Choice>
    <mc:Fallback>
      <p:transition spd="slow" advTm="86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</p:bldLst>
  </p:timing>
  <p:extLst mod="1">
    <p:ext uri="{3A86A75C-4F4B-4683-9AE1-C65F6400EC91}">
      <p14:laserTraceLst xmlns:p14="http://schemas.microsoft.com/office/powerpoint/2010/main">
        <p14:tracePtLst>
          <p14:tracePt t="81863" x="4800600" y="6129338"/>
          <p14:tracePt t="81870" x="4794250" y="6129338"/>
          <p14:tracePt t="81876" x="4786313" y="6122988"/>
          <p14:tracePt t="81890" x="4772025" y="6122988"/>
          <p14:tracePt t="81907" x="4743450" y="6115050"/>
          <p14:tracePt t="81924" x="4708525" y="6108700"/>
          <p14:tracePt t="81940" x="4686300" y="6108700"/>
          <p14:tracePt t="81956" x="4657725" y="6100763"/>
          <p14:tracePt t="81973" x="4614863" y="6100763"/>
          <p14:tracePt t="81990" x="4572000" y="6100763"/>
          <p14:tracePt t="82007" x="4529138" y="6094413"/>
          <p14:tracePt t="82024" x="4457700" y="6072188"/>
          <p14:tracePt t="82040" x="4429125" y="6072188"/>
          <p14:tracePt t="82056" x="4400550" y="6072188"/>
          <p14:tracePt t="82073" x="4357688" y="6072188"/>
          <p14:tracePt t="82090" x="4300538" y="6072188"/>
          <p14:tracePt t="82106" x="4237038" y="6065838"/>
          <p14:tracePt t="82123" x="4157663" y="6057900"/>
          <p14:tracePt t="82140" x="4065588" y="6043613"/>
          <p14:tracePt t="82156" x="3957638" y="6029325"/>
          <p14:tracePt t="82173" x="3894138" y="6022975"/>
          <p14:tracePt t="82190" x="3814763" y="6015038"/>
          <p14:tracePt t="82206" x="3694113" y="5994400"/>
          <p14:tracePt t="82223" x="3579813" y="5957888"/>
          <p14:tracePt t="82240" x="3451225" y="5937250"/>
          <p14:tracePt t="82256" x="3336925" y="5922963"/>
          <p14:tracePt t="82274" x="3194050" y="5922963"/>
          <p14:tracePt t="82290" x="3114675" y="5922963"/>
          <p14:tracePt t="82306" x="3022600" y="5937250"/>
          <p14:tracePt t="82323" x="2936875" y="5951538"/>
          <p14:tracePt t="82340" x="2843213" y="5951538"/>
          <p14:tracePt t="82356" x="2765425" y="5951538"/>
          <p14:tracePt t="82373" x="2679700" y="5943600"/>
          <p14:tracePt t="82389" x="2614613" y="5951538"/>
          <p14:tracePt t="82407" x="2571750" y="5957888"/>
          <p14:tracePt t="82423" x="2522538" y="5972175"/>
          <p14:tracePt t="82440" x="2479675" y="5980113"/>
          <p14:tracePt t="82456" x="2408238" y="5994400"/>
          <p14:tracePt t="82473" x="2351088" y="6008688"/>
          <p14:tracePt t="82490" x="2236788" y="6022975"/>
          <p14:tracePt t="82506" x="2193925" y="6029325"/>
          <p14:tracePt t="82523" x="2165350" y="6043613"/>
          <p14:tracePt t="82540" x="2122488" y="6051550"/>
          <p14:tracePt t="82556" x="2065338" y="6065838"/>
          <p14:tracePt t="82573" x="2000250" y="6080125"/>
          <p14:tracePt t="82589" x="1943100" y="6094413"/>
          <p14:tracePt t="82606" x="1893888" y="6108700"/>
          <p14:tracePt t="82623" x="1857375" y="6122988"/>
          <p14:tracePt t="82639" x="1851025" y="6129338"/>
          <p14:tracePt t="82657" x="1843088" y="6129338"/>
          <p14:tracePt t="82700" x="1843088" y="6137275"/>
          <p14:tracePt t="82732" x="1843088" y="6151563"/>
          <p14:tracePt t="82740" x="1843088" y="6165850"/>
          <p14:tracePt t="82748" x="1843088" y="6180138"/>
          <p14:tracePt t="82756" x="1843088" y="6186488"/>
          <p14:tracePt t="82773" x="1836738" y="6200775"/>
          <p14:tracePt t="82789" x="1828800" y="6215063"/>
          <p14:tracePt t="82806" x="1822450" y="6223000"/>
          <p14:tracePt t="82822" x="1814513" y="6229350"/>
          <p14:tracePt t="82839" x="1808163" y="6237288"/>
          <p14:tracePt t="82856" x="1793875" y="6243638"/>
          <p14:tracePt t="82873" x="1785938" y="6251575"/>
          <p14:tracePt t="82890" x="1785938" y="6280150"/>
          <p14:tracePt t="82906" x="1785938" y="6315075"/>
          <p14:tracePt t="82923" x="1785938" y="6365875"/>
          <p14:tracePt t="82940" x="1785938" y="6408738"/>
          <p14:tracePt t="82956" x="1800225" y="6472238"/>
          <p14:tracePt t="82973" x="1814513" y="6500813"/>
          <p14:tracePt t="82989" x="1828800" y="6529388"/>
          <p14:tracePt t="83006" x="1857375" y="6565900"/>
          <p14:tracePt t="83023" x="1893888" y="6600825"/>
          <p14:tracePt t="83039" x="1928813" y="6615113"/>
          <p14:tracePt t="83056" x="1971675" y="6623050"/>
          <p14:tracePt t="83073" x="2014538" y="6637338"/>
          <p14:tracePt t="83089" x="2136775" y="6651625"/>
          <p14:tracePt t="83106" x="2243138" y="6665913"/>
          <p14:tracePt t="83123" x="2379663" y="6680200"/>
          <p14:tracePt t="83139" x="2493963" y="6686550"/>
          <p14:tracePt t="83156" x="2600325" y="6686550"/>
          <p14:tracePt t="83174" x="2651125" y="6686550"/>
          <p14:tracePt t="83175" x="2671763" y="6686550"/>
          <p14:tracePt t="83190" x="2714625" y="6686550"/>
          <p14:tracePt t="83206" x="2757488" y="6680200"/>
          <p14:tracePt t="83223" x="2828925" y="6672263"/>
          <p14:tracePt t="83239" x="2908300" y="6651625"/>
          <p14:tracePt t="83256" x="3036888" y="6615113"/>
          <p14:tracePt t="83273" x="3194050" y="6580188"/>
          <p14:tracePt t="83289" x="3328988" y="6551613"/>
          <p14:tracePt t="83306" x="3522663" y="6523038"/>
          <p14:tracePt t="83323" x="3629025" y="6508750"/>
          <p14:tracePt t="83339" x="3708400" y="6500813"/>
          <p14:tracePt t="83356" x="3800475" y="6494463"/>
          <p14:tracePt t="83373" x="3908425" y="6480175"/>
          <p14:tracePt t="83389" x="4037013" y="6465888"/>
          <p14:tracePt t="83406" x="4222750" y="6451600"/>
          <p14:tracePt t="83408" x="4308475" y="6437313"/>
          <p14:tracePt t="83423" x="4394200" y="6429375"/>
          <p14:tracePt t="83439" x="4594225" y="6408738"/>
          <p14:tracePt t="83456" x="4686300" y="6394450"/>
          <p14:tracePt t="83473" x="4729163" y="6386513"/>
          <p14:tracePt t="83489" x="4765675" y="6380163"/>
          <p14:tracePt t="83506" x="4808538" y="6365875"/>
          <p14:tracePt t="83523" x="4837113" y="6365875"/>
          <p14:tracePt t="83540" x="4879975" y="6351588"/>
          <p14:tracePt t="83556" x="4886325" y="6351588"/>
          <p14:tracePt t="83573" x="4894263" y="6351588"/>
          <p14:tracePt t="83589" x="4900613" y="6343650"/>
          <p14:tracePt t="83606" x="4929188" y="6337300"/>
          <p14:tracePt t="83623" x="4965700" y="6329363"/>
          <p14:tracePt t="83640" x="5008563" y="6315075"/>
          <p14:tracePt t="83656" x="5029200" y="6308725"/>
          <p14:tracePt t="83673" x="5037138" y="6308725"/>
          <p14:tracePt t="83689" x="5043488" y="6294438"/>
          <p14:tracePt t="83706" x="5051425" y="6294438"/>
          <p14:tracePt t="83723" x="5057775" y="6280150"/>
          <p14:tracePt t="83739" x="5065713" y="6265863"/>
          <p14:tracePt t="83756" x="5065713" y="6229350"/>
          <p14:tracePt t="83772" x="5065713" y="6180138"/>
          <p14:tracePt t="83789" x="5057775" y="6151563"/>
          <p14:tracePt t="83806" x="5043488" y="6129338"/>
          <p14:tracePt t="83823" x="5037138" y="6122988"/>
          <p14:tracePt t="84138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14.1|3.3"/>
</p:tagLst>
</file>

<file path=ppt/theme/theme1.xml><?xml version="1.0" encoding="utf-8"?>
<a:theme xmlns:a="http://schemas.openxmlformats.org/drawingml/2006/main" name="clas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las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l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</Template>
  <TotalTime>3528</TotalTime>
  <Pages>23</Pages>
  <Words>59</Words>
  <Application>Microsoft Office PowerPoint</Application>
  <PresentationFormat>Letter Paper (8.5x11 in)</PresentationFormat>
  <Paragraphs>16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Times</vt:lpstr>
      <vt:lpstr>Zapf Dingbats</vt:lpstr>
      <vt:lpstr>class</vt:lpstr>
      <vt:lpstr>RDCH 702:  Online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RDCH 702:  Introduction</dc:title>
  <dc:creator>Ken Czerwinski</dc:creator>
  <cp:lastModifiedBy>Ken Czerwinski</cp:lastModifiedBy>
  <cp:revision>141</cp:revision>
  <cp:lastPrinted>2001-02-05T22:57:01Z</cp:lastPrinted>
  <dcterms:created xsi:type="dcterms:W3CDTF">2005-09-05T17:36:25Z</dcterms:created>
  <dcterms:modified xsi:type="dcterms:W3CDTF">2017-08-22T04:45:53Z</dcterms:modified>
</cp:coreProperties>
</file>